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65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61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61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8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9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11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29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9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23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29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80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86494-B9BB-4B55-8950-887F59DB149B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C672B-0650-46C3-8F49-8DCD233929C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85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8600"/>
            <a:ext cx="6172200" cy="685800"/>
          </a:xfrm>
        </p:spPr>
        <p:txBody>
          <a:bodyPr>
            <a:normAutofit fontScale="47500" lnSpcReduction="20000"/>
          </a:bodyPr>
          <a:lstStyle/>
          <a:p>
            <a:r>
              <a:rPr lang="mr-IN" sz="5800" b="1" dirty="0" smtClean="0">
                <a:solidFill>
                  <a:srgbClr val="FF0000"/>
                </a:solidFill>
              </a:rPr>
              <a:t>शहीद </a:t>
            </a:r>
            <a:r>
              <a:rPr lang="mr-IN" sz="5800" b="1" dirty="0">
                <a:solidFill>
                  <a:srgbClr val="FF0000"/>
                </a:solidFill>
              </a:rPr>
              <a:t>लान्स नायक </a:t>
            </a:r>
            <a:r>
              <a:rPr lang="mr-IN" sz="5800" b="1" dirty="0" smtClean="0">
                <a:solidFill>
                  <a:srgbClr val="FF0000"/>
                </a:solidFill>
              </a:rPr>
              <a:t>चंद्रकांत शंकर गलांडे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762000"/>
            <a:ext cx="858348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नाम - शहीद लान्सनायक चंद्रकांत शंकर गलांडे</a:t>
            </a:r>
            <a:endParaRPr lang="en-US" dirty="0" smtClean="0"/>
          </a:p>
          <a:p>
            <a:r>
              <a:rPr lang="mr-IN" dirty="0" smtClean="0"/>
              <a:t>यूनिट - 6 बिहार रेजिमेंट</a:t>
            </a:r>
            <a:endParaRPr lang="en-US" dirty="0" smtClean="0"/>
          </a:p>
          <a:p>
            <a:r>
              <a:rPr lang="mr-IN" dirty="0" smtClean="0"/>
              <a:t>जन्म तिथि - 9 जून 1985</a:t>
            </a:r>
            <a:endParaRPr lang="en-US" dirty="0" smtClean="0"/>
          </a:p>
          <a:p>
            <a:r>
              <a:rPr lang="mr-IN" dirty="0" smtClean="0"/>
              <a:t>भर्ती की तिथि - 4 अक्टूबर 2004</a:t>
            </a:r>
            <a:endParaRPr lang="en-US" dirty="0" smtClean="0"/>
          </a:p>
          <a:p>
            <a:r>
              <a:rPr lang="mr-IN" dirty="0" smtClean="0"/>
              <a:t>शहीद की तिथि - 18 सितंबर 2016</a:t>
            </a:r>
            <a:endParaRPr lang="en-US" dirty="0" smtClean="0"/>
          </a:p>
          <a:p>
            <a:r>
              <a:rPr lang="mr-IN" dirty="0" smtClean="0"/>
              <a:t>शहीद का स्थान - जम्मू कश्मीर आतंकवादी हमला</a:t>
            </a:r>
            <a:endParaRPr lang="en-US" dirty="0" smtClean="0"/>
          </a:p>
          <a:p>
            <a:r>
              <a:rPr lang="mr-IN" dirty="0" smtClean="0"/>
              <a:t>पत्नी का नाम - श्रीमती निशा चंद्रकांत गलांडे</a:t>
            </a:r>
            <a:endParaRPr lang="en-US" dirty="0" smtClean="0"/>
          </a:p>
          <a:p>
            <a:r>
              <a:rPr lang="mr-IN" dirty="0" smtClean="0"/>
              <a:t>गाव का पता - मू.जशी, पोस्ट पल्शी, ता मान. जिला.सातारा</a:t>
            </a:r>
            <a:endParaRPr lang="en-US" dirty="0" smtClean="0"/>
          </a:p>
          <a:p>
            <a:endParaRPr lang="en-US" dirty="0" smtClean="0"/>
          </a:p>
          <a:p>
            <a:r>
              <a:rPr lang="hi-IN" dirty="0" smtClean="0"/>
              <a:t>	</a:t>
            </a:r>
            <a:r>
              <a:rPr lang="mr-IN" dirty="0" smtClean="0"/>
              <a:t>सातारा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mr-IN" dirty="0" smtClean="0"/>
              <a:t>जिले के शहीद </a:t>
            </a:r>
            <a:r>
              <a:rPr lang="mr-IN" dirty="0"/>
              <a:t>लान्स </a:t>
            </a:r>
            <a:r>
              <a:rPr lang="mr-IN" dirty="0" smtClean="0"/>
              <a:t>नायक चंद्रकांत शंकर गलांडे</a:t>
            </a:r>
            <a:r>
              <a:rPr lang="hi-IN" dirty="0" smtClean="0"/>
              <a:t> ये भारतीय सेना मे </a:t>
            </a:r>
            <a:r>
              <a:rPr lang="mr-IN" dirty="0" smtClean="0"/>
              <a:t> 4 अक्टूबर 2004</a:t>
            </a:r>
            <a:r>
              <a:rPr lang="hi-IN" dirty="0" smtClean="0"/>
              <a:t> को </a:t>
            </a:r>
            <a:r>
              <a:rPr lang="mr-IN" dirty="0" smtClean="0"/>
              <a:t>6 बिहार रेजिमेंट </a:t>
            </a:r>
            <a:r>
              <a:rPr lang="hi-IN" dirty="0" smtClean="0"/>
              <a:t>दाखिल हुये</a:t>
            </a:r>
            <a:r>
              <a:rPr lang="mr-IN" dirty="0" smtClean="0"/>
              <a:t> l </a:t>
            </a:r>
            <a:r>
              <a:rPr lang="hi-IN" dirty="0" smtClean="0"/>
              <a:t> जम्मू कश्मीर के उरी सैक्टर मे </a:t>
            </a:r>
            <a:r>
              <a:rPr lang="mr-IN" dirty="0" smtClean="0"/>
              <a:t>18 सितंबर 2016 </a:t>
            </a:r>
            <a:r>
              <a:rPr lang="hi-IN" dirty="0" smtClean="0"/>
              <a:t>को दो बटालियन का अपस मे चार्ज लेते समय आतंकवादी</a:t>
            </a:r>
            <a:r>
              <a:rPr lang="mr-IN" dirty="0" smtClean="0"/>
              <a:t>यो </a:t>
            </a:r>
            <a:r>
              <a:rPr lang="hi-IN" dirty="0" smtClean="0"/>
              <a:t>ने उसका  फ़ायदा उठाने की कोशिश की और एक कंपनी के ऊपर बाहर से अंधा धूद फायरिंग और ग्रीनेड हमले</a:t>
            </a:r>
            <a:r>
              <a:rPr lang="mr-IN" dirty="0" smtClean="0"/>
              <a:t> करना शुरू कर दिये,</a:t>
            </a:r>
            <a:r>
              <a:rPr lang="hi-IN" dirty="0" smtClean="0"/>
              <a:t> जिसमे </a:t>
            </a:r>
            <a:r>
              <a:rPr lang="mr-IN" dirty="0" smtClean="0"/>
              <a:t>शहीद </a:t>
            </a:r>
            <a:r>
              <a:rPr lang="hi-IN" dirty="0" smtClean="0"/>
              <a:t>चंद्रकांत </a:t>
            </a:r>
            <a:r>
              <a:rPr lang="mr-IN" dirty="0" smtClean="0"/>
              <a:t>गलांडे</a:t>
            </a:r>
            <a:r>
              <a:rPr lang="hi-IN" dirty="0" smtClean="0"/>
              <a:t> </a:t>
            </a:r>
            <a:r>
              <a:rPr lang="mr-IN" dirty="0" smtClean="0"/>
              <a:t>इस हमले मे </a:t>
            </a:r>
            <a:r>
              <a:rPr lang="hi-IN" dirty="0" smtClean="0"/>
              <a:t>घायल होने के बावजू</a:t>
            </a:r>
            <a:r>
              <a:rPr lang="mr-IN" dirty="0" smtClean="0"/>
              <a:t>द</a:t>
            </a:r>
            <a:r>
              <a:rPr lang="hi-IN" dirty="0" smtClean="0"/>
              <a:t> भी आतंकवादी से लढते रहे</a:t>
            </a:r>
            <a:r>
              <a:rPr lang="mr-IN" dirty="0" smtClean="0"/>
              <a:t>,</a:t>
            </a:r>
            <a:r>
              <a:rPr lang="hi-IN" dirty="0" smtClean="0"/>
              <a:t> जिसमे दो आतंकवादी को मार गिराया और बाकी आतंकवादी को भागने पर मजबूर </a:t>
            </a:r>
            <a:r>
              <a:rPr lang="mr-IN" dirty="0" smtClean="0"/>
              <a:t>कर </a:t>
            </a:r>
            <a:r>
              <a:rPr lang="hi-IN" dirty="0" smtClean="0"/>
              <a:t>दिया</a:t>
            </a:r>
            <a:r>
              <a:rPr lang="mr-IN" dirty="0"/>
              <a:t> </a:t>
            </a:r>
            <a:r>
              <a:rPr lang="mr-IN" dirty="0" smtClean="0"/>
              <a:t>l  लास नायक चंद्रकांत शंकर गलांडे को चार गोली लगने के कारण </a:t>
            </a:r>
            <a:r>
              <a:rPr lang="hi-IN" dirty="0" smtClean="0"/>
              <a:t>उनका</a:t>
            </a:r>
            <a:r>
              <a:rPr lang="mr-IN" dirty="0" smtClean="0"/>
              <a:t> अधिक </a:t>
            </a:r>
            <a:r>
              <a:rPr lang="hi-IN" dirty="0" smtClean="0"/>
              <a:t>रक्त श्राव हो</a:t>
            </a:r>
            <a:r>
              <a:rPr lang="mr-IN" dirty="0" smtClean="0"/>
              <a:t> गया, इस </a:t>
            </a:r>
            <a:r>
              <a:rPr lang="hi-IN" dirty="0" smtClean="0"/>
              <a:t>कारण </a:t>
            </a:r>
            <a:r>
              <a:rPr lang="mr-IN" dirty="0" smtClean="0"/>
              <a:t>वे </a:t>
            </a:r>
            <a:r>
              <a:rPr lang="hi-IN" dirty="0" smtClean="0"/>
              <a:t>वीर गति को प्राप्त हु</a:t>
            </a:r>
            <a:r>
              <a:rPr lang="mr-IN" dirty="0" smtClean="0"/>
              <a:t>ये l उनके इस अदम्य साहस को हम सब भारतवासी सदैव याद रखेंगे </a:t>
            </a:r>
          </a:p>
          <a:p>
            <a:endParaRPr lang="mr-IN" dirty="0"/>
          </a:p>
          <a:p>
            <a:r>
              <a:rPr lang="mr-IN" dirty="0" smtClean="0"/>
              <a:t>	</a:t>
            </a:r>
            <a:r>
              <a:rPr lang="hi-IN" dirty="0" smtClean="0"/>
              <a:t>अभी उनके परिवार मे उनकी वीर पत्नी </a:t>
            </a:r>
            <a:r>
              <a:rPr lang="mr-IN" dirty="0" smtClean="0"/>
              <a:t>श्रीमती निशा चंद्रकांत गलांडे </a:t>
            </a:r>
            <a:r>
              <a:rPr lang="hi-IN" dirty="0" smtClean="0"/>
              <a:t>और दो बच्चे हैंI</a:t>
            </a:r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307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:\DETAILS OF SHAHEED VEER JAWAN 2022\Veer Javan Purskar\3.Sahid Chandrakant Shankar Galande\WhatsApp Image 2022-07-16 at 5.11.06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37184"/>
            <a:ext cx="554461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0" y="433959"/>
            <a:ext cx="6172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r-IN" sz="2800" b="1" dirty="0" smtClean="0">
                <a:solidFill>
                  <a:srgbClr val="FF0000"/>
                </a:solidFill>
              </a:rPr>
              <a:t>शहीद लान्स नायक चंद्रकांत शंकर गलांडे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382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DETAILS OF SHAHEED VEER JAWAN 2022\Veer Javan Purskar\3.Sahid Chandrakant Shankar Galande\WhatsApp Image 2022-07-16 at 5.11.05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09192"/>
            <a:ext cx="5472608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1524000" y="433959"/>
            <a:ext cx="6172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r-IN" sz="2800" b="1" smtClean="0">
                <a:solidFill>
                  <a:srgbClr val="FF0000"/>
                </a:solidFill>
              </a:rPr>
              <a:t>शहीद लान्स नायक चंद्रकांत शंकर गलांडे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29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DETAILS OF SHAHEED VEER JAWAN 2022\Veer Javan Purskar\3.Sahid Chandrakant Shankar Galande\WhatsApp Image 2022-07-16 at 5.11.07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967" y="1001934"/>
            <a:ext cx="5688633" cy="577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1524000" y="433959"/>
            <a:ext cx="6172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r-IN" sz="2800" b="1" smtClean="0">
                <a:solidFill>
                  <a:srgbClr val="FF0000"/>
                </a:solidFill>
              </a:rPr>
              <a:t>शहीद लान्स नायक चंद्रकांत शंकर गलांडे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88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85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SECURE SERVICES</dc:creator>
  <cp:lastModifiedBy>SECURE SERVICES</cp:lastModifiedBy>
  <cp:revision>43</cp:revision>
  <dcterms:created xsi:type="dcterms:W3CDTF">2022-07-20T09:27:57Z</dcterms:created>
  <dcterms:modified xsi:type="dcterms:W3CDTF">2022-07-23T12:53:09Z</dcterms:modified>
</cp:coreProperties>
</file>